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1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  <p:sldMasterId id="2147483660" r:id="rId13"/>
    <p:sldMasterId id="2147483661" r:id="rId14"/>
  </p:sldMasterIdLst>
  <p:sldIdLst>
    <p:sldId id="256" r:id="rId15"/>
    <p:sldId id="257" r:id="rId16"/>
    <p:sldId id="258" r:id="rId17"/>
    <p:sldId id="260" r:id="rId18"/>
    <p:sldId id="261" r:id="rId19"/>
    <p:sldId id="262" r:id="rId20"/>
    <p:sldId id="263" r:id="rId21"/>
    <p:sldId id="259" r:id="rId22"/>
    <p:sldId id="268" r:id="rId23"/>
    <p:sldId id="264" r:id="rId24"/>
    <p:sldId id="269" r:id="rId25"/>
    <p:sldId id="266" r:id="rId26"/>
    <p:sldId id="267" r:id="rId27"/>
    <p:sldId id="270" r:id="rId28"/>
    <p:sldId id="271" r:id="rId29"/>
    <p:sldId id="272" r:id="rId30"/>
  </p:sldIdLst>
  <p:sldSz cx="13004800" cy="97536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96" y="-84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4.xml"/><Relationship Id="rId26" Type="http://schemas.openxmlformats.org/officeDocument/2006/relationships/slide" Target="slides/slide1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7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2.xml"/><Relationship Id="rId20" Type="http://schemas.openxmlformats.org/officeDocument/2006/relationships/slide" Target="slides/slide6.xml"/><Relationship Id="rId29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0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slide" Target="slides/slide14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8.xml"/><Relationship Id="rId27" Type="http://schemas.openxmlformats.org/officeDocument/2006/relationships/slide" Target="slides/slide13.xml"/><Relationship Id="rId30" Type="http://schemas.openxmlformats.org/officeDocument/2006/relationships/slide" Target="slides/slide1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793130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1177940"/>
      </p:ext>
    </p:extLst>
  </p:cSld>
  <p:clrMapOvr>
    <a:masterClrMapping/>
  </p:clrMapOvr>
  <p:transition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1597281"/>
      </p:ext>
    </p:extLst>
  </p:cSld>
  <p:clrMapOvr>
    <a:masterClrMapping/>
  </p:clrMapOvr>
  <p:transition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7632461"/>
      </p:ext>
    </p:extLst>
  </p:cSld>
  <p:clrMapOvr>
    <a:masterClrMapping/>
  </p:clrMapOvr>
  <p:transition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3882250"/>
      </p:ext>
    </p:extLst>
  </p:cSld>
  <p:clrMapOvr>
    <a:masterClrMapping/>
  </p:clrMapOvr>
  <p:transition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2768600"/>
            <a:ext cx="51562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768600"/>
            <a:ext cx="51562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1588834"/>
      </p:ext>
    </p:extLst>
  </p:cSld>
  <p:clrMapOvr>
    <a:masterClrMapping/>
  </p:clrMapOvr>
  <p:transition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6092721"/>
      </p:ext>
    </p:extLst>
  </p:cSld>
  <p:clrMapOvr>
    <a:masterClrMapping/>
  </p:clrMapOvr>
  <p:transition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684126"/>
      </p:ext>
    </p:extLst>
  </p:cSld>
  <p:clrMapOvr>
    <a:masterClrMapping/>
  </p:clrMapOvr>
  <p:transition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3671767"/>
      </p:ext>
    </p:extLst>
  </p:cSld>
  <p:clrMapOvr>
    <a:masterClrMapping/>
  </p:clrMapOvr>
  <p:transition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65107889"/>
      </p:ext>
    </p:extLst>
  </p:cSld>
  <p:clrMapOvr>
    <a:masterClrMapping/>
  </p:clrMapOvr>
  <p:transition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8682840"/>
      </p:ext>
    </p:extLst>
  </p:cSld>
  <p:clrMapOvr>
    <a:masterClrMapping/>
  </p:clrMapOvr>
  <p:transition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8888785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1638300"/>
            <a:ext cx="2616200" cy="4521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1638300"/>
            <a:ext cx="7696200" cy="4521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0188302"/>
      </p:ext>
    </p:extLst>
  </p:cSld>
  <p:clrMapOvr>
    <a:masterClrMapping/>
  </p:clrMapOvr>
  <p:transition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54000"/>
            <a:ext cx="2616200" cy="8229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54000"/>
            <a:ext cx="7696200" cy="8229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621646"/>
      </p:ext>
    </p:extLst>
  </p:cSld>
  <p:clrMapOvr>
    <a:masterClrMapping/>
  </p:clrMapOvr>
  <p:transition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3605090"/>
      </p:ext>
    </p:extLst>
  </p:cSld>
  <p:clrMapOvr>
    <a:masterClrMapping/>
  </p:clrMapOvr>
  <p:transition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4355286"/>
      </p:ext>
    </p:extLst>
  </p:cSld>
  <p:clrMapOvr>
    <a:masterClrMapping/>
  </p:clrMapOvr>
  <p:transition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8579781"/>
      </p:ext>
    </p:extLst>
  </p:cSld>
  <p:clrMapOvr>
    <a:masterClrMapping/>
  </p:clrMapOvr>
  <p:transition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2768600"/>
            <a:ext cx="244475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150" y="2768600"/>
            <a:ext cx="244475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2016573"/>
      </p:ext>
    </p:extLst>
  </p:cSld>
  <p:clrMapOvr>
    <a:masterClrMapping/>
  </p:clrMapOvr>
  <p:transition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7368541"/>
      </p:ext>
    </p:extLst>
  </p:cSld>
  <p:clrMapOvr>
    <a:masterClrMapping/>
  </p:clrMapOvr>
  <p:transition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4395064"/>
      </p:ext>
    </p:extLst>
  </p:cSld>
  <p:clrMapOvr>
    <a:masterClrMapping/>
  </p:clrMapOvr>
  <p:transition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165155"/>
      </p:ext>
    </p:extLst>
  </p:cSld>
  <p:clrMapOvr>
    <a:masterClrMapping/>
  </p:clrMapOvr>
  <p:transition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4617346"/>
      </p:ext>
    </p:extLst>
  </p:cSld>
  <p:clrMapOvr>
    <a:masterClrMapping/>
  </p:clrMapOvr>
  <p:transition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487241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4841020"/>
      </p:ext>
    </p:extLst>
  </p:cSld>
  <p:clrMapOvr>
    <a:masterClrMapping/>
  </p:clrMapOvr>
  <p:transition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4614625"/>
      </p:ext>
    </p:extLst>
  </p:cSld>
  <p:clrMapOvr>
    <a:masterClrMapping/>
  </p:clrMapOvr>
  <p:transition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54000"/>
            <a:ext cx="2616200" cy="8229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54000"/>
            <a:ext cx="7696200" cy="8229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511619"/>
      </p:ext>
    </p:extLst>
  </p:cSld>
  <p:clrMapOvr>
    <a:masterClrMapping/>
  </p:clrMapOvr>
  <p:transition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3448216"/>
      </p:ext>
    </p:extLst>
  </p:cSld>
  <p:clrMapOvr>
    <a:masterClrMapping/>
  </p:clrMapOvr>
  <p:transition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9487922"/>
      </p:ext>
    </p:extLst>
  </p:cSld>
  <p:clrMapOvr>
    <a:masterClrMapping/>
  </p:clrMapOvr>
  <p:transition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0355828"/>
      </p:ext>
    </p:extLst>
  </p:cSld>
  <p:clrMapOvr>
    <a:masterClrMapping/>
  </p:clrMapOvr>
  <p:transition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2768600"/>
            <a:ext cx="51562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768600"/>
            <a:ext cx="51562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5422391"/>
      </p:ext>
    </p:extLst>
  </p:cSld>
  <p:clrMapOvr>
    <a:masterClrMapping/>
  </p:clrMapOvr>
  <p:transition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1601180"/>
      </p:ext>
    </p:extLst>
  </p:cSld>
  <p:clrMapOvr>
    <a:masterClrMapping/>
  </p:clrMapOvr>
  <p:transition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532024"/>
      </p:ext>
    </p:extLst>
  </p:cSld>
  <p:clrMapOvr>
    <a:masterClrMapping/>
  </p:clrMapOvr>
  <p:transition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5949613"/>
      </p:ext>
    </p:extLst>
  </p:cSld>
  <p:clrMapOvr>
    <a:masterClrMapping/>
  </p:clrMapOvr>
  <p:transition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95206017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8423181"/>
      </p:ext>
    </p:extLst>
  </p:cSld>
  <p:clrMapOvr>
    <a:masterClrMapping/>
  </p:clrMapOvr>
  <p:transition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211650"/>
      </p:ext>
    </p:extLst>
  </p:cSld>
  <p:clrMapOvr>
    <a:masterClrMapping/>
  </p:clrMapOvr>
  <p:transition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3465078"/>
      </p:ext>
    </p:extLst>
  </p:cSld>
  <p:clrMapOvr>
    <a:masterClrMapping/>
  </p:clrMapOvr>
  <p:transition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54000"/>
            <a:ext cx="2616200" cy="8229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54000"/>
            <a:ext cx="7696200" cy="8229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8577542"/>
      </p:ext>
    </p:extLst>
  </p:cSld>
  <p:clrMapOvr>
    <a:masterClrMapping/>
  </p:clrMapOvr>
  <p:transition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1522389"/>
      </p:ext>
    </p:extLst>
  </p:cSld>
  <p:clrMapOvr>
    <a:masterClrMapping/>
  </p:clrMapOvr>
  <p:transition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3113626"/>
      </p:ext>
    </p:extLst>
  </p:cSld>
  <p:clrMapOvr>
    <a:masterClrMapping/>
  </p:clrMapOvr>
  <p:transition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1376527"/>
      </p:ext>
    </p:extLst>
  </p:cSld>
  <p:clrMapOvr>
    <a:masterClrMapping/>
  </p:clrMapOvr>
  <p:transition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72400" y="2768600"/>
            <a:ext cx="19050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29800" y="2768600"/>
            <a:ext cx="19050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776668"/>
      </p:ext>
    </p:extLst>
  </p:cSld>
  <p:clrMapOvr>
    <a:masterClrMapping/>
  </p:clrMapOvr>
  <p:transition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6992390"/>
      </p:ext>
    </p:extLst>
  </p:cSld>
  <p:clrMapOvr>
    <a:masterClrMapping/>
  </p:clrMapOvr>
  <p:transition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2057834"/>
      </p:ext>
    </p:extLst>
  </p:cSld>
  <p:clrMapOvr>
    <a:masterClrMapping/>
  </p:clrMapOvr>
  <p:transition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666745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6555597"/>
      </p:ext>
    </p:extLst>
  </p:cSld>
  <p:clrMapOvr>
    <a:masterClrMapping/>
  </p:clrMapOvr>
  <p:transition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64614142"/>
      </p:ext>
    </p:extLst>
  </p:cSld>
  <p:clrMapOvr>
    <a:masterClrMapping/>
  </p:clrMapOvr>
  <p:transition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9491773"/>
      </p:ext>
    </p:extLst>
  </p:cSld>
  <p:clrMapOvr>
    <a:masterClrMapping/>
  </p:clrMapOvr>
  <p:transition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8931534"/>
      </p:ext>
    </p:extLst>
  </p:cSld>
  <p:clrMapOvr>
    <a:masterClrMapping/>
  </p:clrMapOvr>
  <p:transition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54000"/>
            <a:ext cx="2616200" cy="8229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54000"/>
            <a:ext cx="7696200" cy="8229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5222818"/>
      </p:ext>
    </p:extLst>
  </p:cSld>
  <p:clrMapOvr>
    <a:masterClrMapping/>
  </p:clrMapOvr>
  <p:transition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9601933"/>
      </p:ext>
    </p:extLst>
  </p:cSld>
  <p:clrMapOvr>
    <a:masterClrMapping/>
  </p:clrMapOvr>
  <p:transition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1569566"/>
      </p:ext>
    </p:extLst>
  </p:cSld>
  <p:clrMapOvr>
    <a:masterClrMapping/>
  </p:clrMapOvr>
  <p:transition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3345731"/>
      </p:ext>
    </p:extLst>
  </p:cSld>
  <p:clrMapOvr>
    <a:masterClrMapping/>
  </p:clrMapOvr>
  <p:transition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2768600"/>
            <a:ext cx="244475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150" y="2768600"/>
            <a:ext cx="244475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2569586"/>
      </p:ext>
    </p:extLst>
  </p:cSld>
  <p:clrMapOvr>
    <a:masterClrMapping/>
  </p:clrMapOvr>
  <p:transition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3524650"/>
      </p:ext>
    </p:extLst>
  </p:cSld>
  <p:clrMapOvr>
    <a:masterClrMapping/>
  </p:clrMapOvr>
  <p:transition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1435767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1418449"/>
      </p:ext>
    </p:extLst>
  </p:cSld>
  <p:clrMapOvr>
    <a:masterClrMapping/>
  </p:clrMapOvr>
  <p:transition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340442"/>
      </p:ext>
    </p:extLst>
  </p:cSld>
  <p:clrMapOvr>
    <a:masterClrMapping/>
  </p:clrMapOvr>
  <p:transition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254953"/>
      </p:ext>
    </p:extLst>
  </p:cSld>
  <p:clrMapOvr>
    <a:masterClrMapping/>
  </p:clrMapOvr>
  <p:transition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88235307"/>
      </p:ext>
    </p:extLst>
  </p:cSld>
  <p:clrMapOvr>
    <a:masterClrMapping/>
  </p:clrMapOvr>
  <p:transition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602782"/>
      </p:ext>
    </p:extLst>
  </p:cSld>
  <p:clrMapOvr>
    <a:masterClrMapping/>
  </p:clrMapOvr>
  <p:transition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54000"/>
            <a:ext cx="2616200" cy="8229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54000"/>
            <a:ext cx="7696200" cy="8229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316577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8106746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8532440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7156889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270177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0323949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0826157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6164054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9760928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4729868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5873599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2263336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0585187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3457501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2439579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524093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2653453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6939444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5451109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1237262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2276475"/>
            <a:ext cx="2925762" cy="64357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8624888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9617723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9735100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0046834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4825231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1270000"/>
            <a:ext cx="5156200" cy="721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1270000"/>
            <a:ext cx="5156200" cy="7213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0732429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3464485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339408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5029200"/>
            <a:ext cx="5156200" cy="1130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5029200"/>
            <a:ext cx="5156200" cy="1130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3058466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4410596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107814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7593954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1319058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09307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0930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7848561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396510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1866137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003904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5097527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226808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7514100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0563739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8760686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3557920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0121715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7515919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2276475"/>
            <a:ext cx="2925762" cy="67913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8624888" cy="67913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5198439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7600579"/>
      </p:ext>
    </p:extLst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1670200"/>
      </p:ext>
    </p:extLst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0070478"/>
      </p:ext>
    </p:extLst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33985523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5409586"/>
      </p:ext>
    </p:extLst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1608565"/>
      </p:ext>
    </p:extLst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8599160"/>
      </p:ext>
    </p:extLst>
  </p:cSld>
  <p:clrMapOvr>
    <a:masterClrMapping/>
  </p:clrMapOvr>
  <p:transition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6419800"/>
      </p:ext>
    </p:extLst>
  </p:cSld>
  <p:clrMapOvr>
    <a:masterClrMapping/>
  </p:clrMapOvr>
  <p:transition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1596010"/>
      </p:ext>
    </p:extLst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4691102"/>
      </p:ext>
    </p:extLst>
  </p:cSld>
  <p:clrMapOvr>
    <a:masterClrMapping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0717364"/>
      </p:ext>
    </p:extLst>
  </p:cSld>
  <p:clrMapOvr>
    <a:masterClrMapping/>
  </p:clrMapOvr>
  <p:transition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2276475"/>
            <a:ext cx="2925762" cy="67913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8624888" cy="67913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1079288"/>
      </p:ext>
    </p:extLst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0446214"/>
      </p:ext>
    </p:extLst>
  </p:cSld>
  <p:clrMapOvr>
    <a:masterClrMapping/>
  </p:clrMapOvr>
  <p:transition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9490713"/>
      </p:ext>
    </p:extLst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3214697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1099853"/>
      </p:ext>
    </p:extLst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5000" y="4787900"/>
            <a:ext cx="2857500" cy="330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900" y="4787900"/>
            <a:ext cx="2857500" cy="330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8102707"/>
      </p:ext>
    </p:extLst>
  </p:cSld>
  <p:clrMapOvr>
    <a:masterClrMapping/>
  </p:clrMapOvr>
  <p:transition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1947755"/>
      </p:ext>
    </p:extLst>
  </p:cSld>
  <p:clrMapOvr>
    <a:masterClrMapping/>
  </p:clrMapOvr>
  <p:transition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1309512"/>
      </p:ext>
    </p:extLst>
  </p:cSld>
  <p:clrMapOvr>
    <a:masterClrMapping/>
  </p:clrMapOvr>
  <p:transition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3027103"/>
      </p:ext>
    </p:extLst>
  </p:cSld>
  <p:clrMapOvr>
    <a:masterClrMapping/>
  </p:clrMapOvr>
  <p:transition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1191670"/>
      </p:ext>
    </p:extLst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3556695"/>
      </p:ext>
    </p:extLst>
  </p:cSld>
  <p:clrMapOvr>
    <a:masterClrMapping/>
  </p:clrMapOvr>
  <p:transition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6542678"/>
      </p:ext>
    </p:extLst>
  </p:cSld>
  <p:clrMapOvr>
    <a:masterClrMapping/>
  </p:clrMapOvr>
  <p:transition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035550" y="1409700"/>
            <a:ext cx="1466850" cy="668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5000" y="1409700"/>
            <a:ext cx="4248150" cy="668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102527"/>
      </p:ext>
    </p:extLst>
  </p:cSld>
  <p:clrMapOvr>
    <a:masterClrMapping/>
  </p:clrMapOvr>
  <p:transition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5517174"/>
      </p:ext>
    </p:extLst>
  </p:cSld>
  <p:clrMapOvr>
    <a:masterClrMapping/>
  </p:clrMapOvr>
  <p:transition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9793566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5183588"/>
      </p:ext>
    </p:extLst>
  </p:cSld>
  <p:clrMapOvr>
    <a:masterClrMapping/>
  </p:clrMapOvr>
  <p:transition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266317"/>
      </p:ext>
    </p:extLst>
  </p:cSld>
  <p:clrMapOvr>
    <a:masterClrMapping/>
  </p:clrMapOvr>
  <p:transition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5000" y="4787900"/>
            <a:ext cx="2857500" cy="330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900" y="4787900"/>
            <a:ext cx="2857500" cy="330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0149784"/>
      </p:ext>
    </p:extLst>
  </p:cSld>
  <p:clrMapOvr>
    <a:masterClrMapping/>
  </p:clrMapOvr>
  <p:transition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8206524"/>
      </p:ext>
    </p:extLst>
  </p:cSld>
  <p:clrMapOvr>
    <a:masterClrMapping/>
  </p:clrMapOvr>
  <p:transition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1550785"/>
      </p:ext>
    </p:extLst>
  </p:cSld>
  <p:clrMapOvr>
    <a:masterClrMapping/>
  </p:clrMapOvr>
  <p:transition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6252859"/>
      </p:ext>
    </p:extLst>
  </p:cSld>
  <p:clrMapOvr>
    <a:masterClrMapping/>
  </p:clrMapOvr>
  <p:transition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35738992"/>
      </p:ext>
    </p:extLst>
  </p:cSld>
  <p:clrMapOvr>
    <a:masterClrMapping/>
  </p:clrMapOvr>
  <p:transition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63405044"/>
      </p:ext>
    </p:extLst>
  </p:cSld>
  <p:clrMapOvr>
    <a:masterClrMapping/>
  </p:clrMapOvr>
  <p:transition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1669468"/>
      </p:ext>
    </p:extLst>
  </p:cSld>
  <p:clrMapOvr>
    <a:masterClrMapping/>
  </p:clrMapOvr>
  <p:transition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035550" y="1409700"/>
            <a:ext cx="1466850" cy="668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5000" y="1409700"/>
            <a:ext cx="4248150" cy="668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8858483"/>
      </p:ext>
    </p:extLst>
  </p:cSld>
  <p:clrMapOvr>
    <a:masterClrMapping/>
  </p:clrMapOvr>
  <p:transition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987367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49625887"/>
      </p:ext>
    </p:extLst>
  </p:cSld>
  <p:clrMapOvr>
    <a:masterClrMapping/>
  </p:clrMapOvr>
  <p:transition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6284756"/>
      </p:ext>
    </p:extLst>
  </p:cSld>
  <p:clrMapOvr>
    <a:masterClrMapping/>
  </p:clrMapOvr>
  <p:transition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2145914"/>
      </p:ext>
    </p:extLst>
  </p:cSld>
  <p:clrMapOvr>
    <a:masterClrMapping/>
  </p:clrMapOvr>
  <p:transition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8303534"/>
      </p:ext>
    </p:extLst>
  </p:cSld>
  <p:clrMapOvr>
    <a:masterClrMapping/>
  </p:clrMapOvr>
  <p:transition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5243940"/>
      </p:ext>
    </p:extLst>
  </p:cSld>
  <p:clrMapOvr>
    <a:masterClrMapping/>
  </p:clrMapOvr>
  <p:transition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65032686"/>
      </p:ext>
    </p:extLst>
  </p:cSld>
  <p:clrMapOvr>
    <a:masterClrMapping/>
  </p:clrMapOvr>
  <p:transition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7963221"/>
      </p:ext>
    </p:extLst>
  </p:cSld>
  <p:clrMapOvr>
    <a:masterClrMapping/>
  </p:clrMapOvr>
  <p:transition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26826052"/>
      </p:ext>
    </p:extLst>
  </p:cSld>
  <p:clrMapOvr>
    <a:masterClrMapping/>
  </p:clrMapOvr>
  <p:transition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2843311"/>
      </p:ext>
    </p:extLst>
  </p:cSld>
  <p:clrMapOvr>
    <a:masterClrMapping/>
  </p:clrMapOvr>
  <p:transition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4232757"/>
      </p:ext>
    </p:extLst>
  </p:cSld>
  <p:clrMapOvr>
    <a:masterClrMapping/>
  </p:clrMapOvr>
  <p:transition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254000"/>
            <a:ext cx="2925762" cy="8458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54000"/>
            <a:ext cx="8624888" cy="8458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0619416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9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8.xml"/><Relationship Id="rId11" Type="http://schemas.openxmlformats.org/officeDocument/2006/relationships/slideLayout" Target="../slideLayouts/slideLayout143.xml"/><Relationship Id="rId5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42.xml"/><Relationship Id="rId4" Type="http://schemas.openxmlformats.org/officeDocument/2006/relationships/slideLayout" Target="../slideLayouts/slideLayout136.xml"/><Relationship Id="rId9" Type="http://schemas.openxmlformats.org/officeDocument/2006/relationships/slideLayout" Target="../slideLayouts/slideLayout141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1.xml"/><Relationship Id="rId3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150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4.xml"/><Relationship Id="rId6" Type="http://schemas.openxmlformats.org/officeDocument/2006/relationships/slideLayout" Target="../slideLayouts/slideLayout149.xml"/><Relationship Id="rId11" Type="http://schemas.openxmlformats.org/officeDocument/2006/relationships/slideLayout" Target="../slideLayouts/slideLayout154.xml"/><Relationship Id="rId5" Type="http://schemas.openxmlformats.org/officeDocument/2006/relationships/slideLayout" Target="../slideLayouts/slideLayout148.xml"/><Relationship Id="rId10" Type="http://schemas.openxmlformats.org/officeDocument/2006/relationships/slideLayout" Target="../slideLayouts/slideLayout153.xml"/><Relationship Id="rId4" Type="http://schemas.openxmlformats.org/officeDocument/2006/relationships/slideLayout" Target="../slideLayouts/slideLayout147.xml"/><Relationship Id="rId9" Type="http://schemas.openxmlformats.org/officeDocument/2006/relationships/slideLayout" Target="../slideLayouts/slideLayout15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>
            <p:ph type="body" idx="1"/>
          </p:nvPr>
        </p:nvSpPr>
        <p:spPr bwMode="auto">
          <a:xfrm>
            <a:off x="1270000" y="50292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Gill Sans" charset="0"/>
              </a:rPr>
              <a:t>Second level</a:t>
            </a:r>
          </a:p>
          <a:p>
            <a:pPr lvl="2"/>
            <a:r>
              <a:rPr lang="en-US" altLang="en-US" smtClean="0">
                <a:sym typeface="Gill Sans" charset="0"/>
              </a:rPr>
              <a:t>Third level</a:t>
            </a:r>
          </a:p>
          <a:p>
            <a:pPr lvl="3"/>
            <a:r>
              <a:rPr lang="en-US" altLang="en-US" smtClean="0">
                <a:sym typeface="Gill Sans" charset="0"/>
              </a:rPr>
              <a:t>Fourth level</a:t>
            </a:r>
          </a:p>
          <a:p>
            <a:pPr lvl="4"/>
            <a:r>
              <a:rPr lang="en-US" altLang="en-US" smtClean="0">
                <a:sym typeface="Gill Sans" charset="0"/>
              </a:rPr>
              <a:t>Fifth level</a:t>
            </a:r>
          </a:p>
        </p:txBody>
      </p:sp>
      <p:sp>
        <p:nvSpPr>
          <p:cNvPr id="1026" name="Rectangle 2"/>
          <p:cNvSpPr>
            <a:spLocks noChangeArrowheads="1"/>
          </p:cNvSpPr>
          <p:nvPr>
            <p:ph type="title"/>
          </p:nvPr>
        </p:nvSpPr>
        <p:spPr bwMode="auto">
          <a:xfrm>
            <a:off x="1270000" y="1638300"/>
            <a:ext cx="104648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  <p:sp>
        <p:nvSpPr>
          <p:cNvPr id="10242" name="Rectangle 2"/>
          <p:cNvSpPr>
            <a:spLocks noChangeArrowheads="1"/>
          </p:cNvSpPr>
          <p:nvPr>
            <p:ph type="body" idx="1"/>
          </p:nvPr>
        </p:nvSpPr>
        <p:spPr bwMode="auto">
          <a:xfrm>
            <a:off x="1270000" y="2768600"/>
            <a:ext cx="104648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Gill Sans" charset="0"/>
              </a:rPr>
              <a:t>Second level</a:t>
            </a:r>
          </a:p>
          <a:p>
            <a:pPr lvl="2"/>
            <a:r>
              <a:rPr lang="en-US" altLang="en-US" smtClean="0">
                <a:sym typeface="Gill Sans" charset="0"/>
              </a:rPr>
              <a:t>Third level</a:t>
            </a:r>
          </a:p>
          <a:p>
            <a:pPr lvl="3"/>
            <a:r>
              <a:rPr lang="en-US" altLang="en-US" smtClean="0">
                <a:sym typeface="Gill Sans" charset="0"/>
              </a:rPr>
              <a:t>Fourth level</a:t>
            </a:r>
          </a:p>
          <a:p>
            <a:pPr lvl="4"/>
            <a:r>
              <a:rPr lang="en-US" altLang="en-US" smtClean="0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8382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827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272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1717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162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0734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306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878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450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  <p:sp>
        <p:nvSpPr>
          <p:cNvPr id="11266" name="Rectangle 2"/>
          <p:cNvSpPr>
            <a:spLocks noChangeArrowheads="1"/>
          </p:cNvSpPr>
          <p:nvPr>
            <p:ph type="body" idx="1"/>
          </p:nvPr>
        </p:nvSpPr>
        <p:spPr bwMode="auto">
          <a:xfrm>
            <a:off x="1270000" y="2768600"/>
            <a:ext cx="50419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Gill Sans" charset="0"/>
              </a:rPr>
              <a:t>Second level</a:t>
            </a:r>
          </a:p>
          <a:p>
            <a:pPr lvl="2"/>
            <a:r>
              <a:rPr lang="en-US" altLang="en-US" smtClean="0">
                <a:sym typeface="Gill Sans" charset="0"/>
              </a:rPr>
              <a:t>Third level</a:t>
            </a:r>
          </a:p>
          <a:p>
            <a:pPr lvl="3"/>
            <a:r>
              <a:rPr lang="en-US" altLang="en-US" smtClean="0">
                <a:sym typeface="Gill Sans" charset="0"/>
              </a:rPr>
              <a:t>Fourth level</a:t>
            </a:r>
          </a:p>
          <a:p>
            <a:pPr lvl="4"/>
            <a:r>
              <a:rPr lang="en-US" altLang="en-US" smtClean="0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760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49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9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39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8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6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8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100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2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  <p:sp>
        <p:nvSpPr>
          <p:cNvPr id="12290" name="Rectangle 2"/>
          <p:cNvSpPr>
            <a:spLocks noChangeArrowheads="1"/>
          </p:cNvSpPr>
          <p:nvPr>
            <p:ph type="body" idx="1"/>
          </p:nvPr>
        </p:nvSpPr>
        <p:spPr bwMode="auto">
          <a:xfrm>
            <a:off x="1270000" y="2768600"/>
            <a:ext cx="104648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Gill Sans" charset="0"/>
              </a:rPr>
              <a:t>Second level</a:t>
            </a:r>
          </a:p>
          <a:p>
            <a:pPr lvl="2"/>
            <a:r>
              <a:rPr lang="en-US" altLang="en-US" smtClean="0">
                <a:sym typeface="Gill Sans" charset="0"/>
              </a:rPr>
              <a:t>Third level</a:t>
            </a:r>
          </a:p>
          <a:p>
            <a:pPr lvl="3"/>
            <a:r>
              <a:rPr lang="en-US" altLang="en-US" smtClean="0">
                <a:sym typeface="Gill Sans" charset="0"/>
              </a:rPr>
              <a:t>Fourth level</a:t>
            </a:r>
          </a:p>
          <a:p>
            <a:pPr lvl="4"/>
            <a:r>
              <a:rPr lang="en-US" altLang="en-US" smtClean="0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760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49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9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39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8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6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8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100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2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  <p:sp>
        <p:nvSpPr>
          <p:cNvPr id="13314" name="Rectangle 2"/>
          <p:cNvSpPr>
            <a:spLocks noChangeArrowheads="1"/>
          </p:cNvSpPr>
          <p:nvPr>
            <p:ph type="body" idx="1"/>
          </p:nvPr>
        </p:nvSpPr>
        <p:spPr bwMode="auto">
          <a:xfrm>
            <a:off x="7772400" y="2768600"/>
            <a:ext cx="39624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Gill Sans" charset="0"/>
              </a:rPr>
              <a:t>Second level</a:t>
            </a:r>
          </a:p>
          <a:p>
            <a:pPr lvl="2"/>
            <a:r>
              <a:rPr lang="en-US" altLang="en-US" smtClean="0">
                <a:sym typeface="Gill Sans" charset="0"/>
              </a:rPr>
              <a:t>Third level</a:t>
            </a:r>
          </a:p>
          <a:p>
            <a:pPr lvl="3"/>
            <a:r>
              <a:rPr lang="en-US" altLang="en-US" smtClean="0">
                <a:sym typeface="Gill Sans" charset="0"/>
              </a:rPr>
              <a:t>Fourth level</a:t>
            </a:r>
          </a:p>
          <a:p>
            <a:pPr lvl="4"/>
            <a:r>
              <a:rPr lang="en-US" altLang="en-US" smtClean="0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760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49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9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39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8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6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8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100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2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  <p:sp>
        <p:nvSpPr>
          <p:cNvPr id="14338" name="Rectangle 2"/>
          <p:cNvSpPr>
            <a:spLocks noChangeArrowheads="1"/>
          </p:cNvSpPr>
          <p:nvPr>
            <p:ph type="body" idx="1"/>
          </p:nvPr>
        </p:nvSpPr>
        <p:spPr bwMode="auto">
          <a:xfrm>
            <a:off x="1270000" y="2768600"/>
            <a:ext cx="50419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Gill Sans" charset="0"/>
              </a:rPr>
              <a:t>Second level</a:t>
            </a:r>
          </a:p>
          <a:p>
            <a:pPr lvl="2"/>
            <a:r>
              <a:rPr lang="en-US" altLang="en-US" smtClean="0">
                <a:sym typeface="Gill Sans" charset="0"/>
              </a:rPr>
              <a:t>Third level</a:t>
            </a:r>
          </a:p>
          <a:p>
            <a:pPr lvl="3"/>
            <a:r>
              <a:rPr lang="en-US" altLang="en-US" smtClean="0">
                <a:sym typeface="Gill Sans" charset="0"/>
              </a:rPr>
              <a:t>Fourth level</a:t>
            </a:r>
          </a:p>
          <a:p>
            <a:pPr lvl="4"/>
            <a:r>
              <a:rPr lang="en-US" altLang="en-US" smtClean="0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760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49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9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39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84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6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8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100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213" indent="-493713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8890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3335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780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2225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670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1242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814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40386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958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ChangeArrowheads="1"/>
          </p:cNvSpPr>
          <p:nvPr>
            <p:ph type="title"/>
          </p:nvPr>
        </p:nvSpPr>
        <p:spPr bwMode="auto">
          <a:xfrm>
            <a:off x="1270000" y="2971800"/>
            <a:ext cx="104648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ChangeArrowheads="1"/>
          </p:cNvSpPr>
          <p:nvPr>
            <p:ph type="body" idx="1"/>
          </p:nvPr>
        </p:nvSpPr>
        <p:spPr bwMode="auto">
          <a:xfrm>
            <a:off x="1270000" y="1270000"/>
            <a:ext cx="10464800" cy="721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Gill Sans" charset="0"/>
              </a:rPr>
              <a:t>Second level</a:t>
            </a:r>
          </a:p>
          <a:p>
            <a:pPr lvl="2"/>
            <a:r>
              <a:rPr lang="en-US" altLang="en-US" smtClean="0">
                <a:sym typeface="Gill Sans" charset="0"/>
              </a:rPr>
              <a:t>Third level</a:t>
            </a:r>
          </a:p>
          <a:p>
            <a:pPr lvl="3"/>
            <a:r>
              <a:rPr lang="en-US" altLang="en-US" smtClean="0">
                <a:sym typeface="Gill Sans" charset="0"/>
              </a:rPr>
              <a:t>Fourth level</a:t>
            </a:r>
          </a:p>
          <a:p>
            <a:pPr lvl="4"/>
            <a:r>
              <a:rPr lang="en-US" altLang="en-US" smtClean="0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838200" indent="-571500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82700" indent="-571500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27200" indent="-571500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171700" indent="-571500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16200" indent="-571500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073400" indent="-571500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30600" indent="-571500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87800" indent="-571500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45000" indent="-571500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ChangeArrowheads="1"/>
          </p:cNvSpPr>
          <p:nvPr>
            <p:ph type="title"/>
          </p:nvPr>
        </p:nvSpPr>
        <p:spPr bwMode="auto">
          <a:xfrm>
            <a:off x="1270000" y="7366000"/>
            <a:ext cx="10464800" cy="170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ChangeArrowheads="1"/>
          </p:cNvSpPr>
          <p:nvPr>
            <p:ph type="title"/>
          </p:nvPr>
        </p:nvSpPr>
        <p:spPr bwMode="auto">
          <a:xfrm>
            <a:off x="1270000" y="7366000"/>
            <a:ext cx="10464800" cy="170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ChangeArrowheads="1"/>
          </p:cNvSpPr>
          <p:nvPr>
            <p:ph type="body" idx="1"/>
          </p:nvPr>
        </p:nvSpPr>
        <p:spPr bwMode="auto">
          <a:xfrm>
            <a:off x="635000" y="4787900"/>
            <a:ext cx="58674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Gill Sans" charset="0"/>
              </a:rPr>
              <a:t>Second level</a:t>
            </a:r>
          </a:p>
          <a:p>
            <a:pPr lvl="2"/>
            <a:r>
              <a:rPr lang="en-US" altLang="en-US" smtClean="0">
                <a:sym typeface="Gill Sans" charset="0"/>
              </a:rPr>
              <a:t>Third level</a:t>
            </a:r>
          </a:p>
          <a:p>
            <a:pPr lvl="3"/>
            <a:r>
              <a:rPr lang="en-US" altLang="en-US" smtClean="0">
                <a:sym typeface="Gill Sans" charset="0"/>
              </a:rPr>
              <a:t>Fourth level</a:t>
            </a:r>
          </a:p>
          <a:p>
            <a:pPr lvl="4"/>
            <a:r>
              <a:rPr lang="en-US" altLang="en-US" smtClean="0">
                <a:sym typeface="Gill Sans" charset="0"/>
              </a:rPr>
              <a:t>Fifth level</a:t>
            </a:r>
          </a:p>
        </p:txBody>
      </p:sp>
      <p:sp>
        <p:nvSpPr>
          <p:cNvPr id="7170" name="Rectangle 2"/>
          <p:cNvSpPr>
            <a:spLocks noChangeArrowheads="1"/>
          </p:cNvSpPr>
          <p:nvPr>
            <p:ph type="title"/>
          </p:nvPr>
        </p:nvSpPr>
        <p:spPr bwMode="auto">
          <a:xfrm>
            <a:off x="635000" y="1409700"/>
            <a:ext cx="58674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ChangeArrowheads="1"/>
          </p:cNvSpPr>
          <p:nvPr>
            <p:ph type="body" idx="1"/>
          </p:nvPr>
        </p:nvSpPr>
        <p:spPr bwMode="auto">
          <a:xfrm>
            <a:off x="635000" y="4787900"/>
            <a:ext cx="58674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 smtClean="0">
                <a:sym typeface="Gill Sans" charset="0"/>
              </a:rPr>
              <a:t>Second level</a:t>
            </a:r>
          </a:p>
          <a:p>
            <a:pPr lvl="2"/>
            <a:r>
              <a:rPr lang="en-US" altLang="en-US" smtClean="0">
                <a:sym typeface="Gill Sans" charset="0"/>
              </a:rPr>
              <a:t>Third level</a:t>
            </a:r>
          </a:p>
          <a:p>
            <a:pPr lvl="3"/>
            <a:r>
              <a:rPr lang="en-US" altLang="en-US" smtClean="0">
                <a:sym typeface="Gill Sans" charset="0"/>
              </a:rPr>
              <a:t>Fourth level</a:t>
            </a:r>
          </a:p>
          <a:p>
            <a:pPr lvl="4"/>
            <a:r>
              <a:rPr lang="en-US" altLang="en-US" smtClean="0">
                <a:sym typeface="Gill Sans" charset="0"/>
              </a:rPr>
              <a:t>Fifth level</a:t>
            </a:r>
          </a:p>
        </p:txBody>
      </p:sp>
      <p:sp>
        <p:nvSpPr>
          <p:cNvPr id="8194" name="Rectangle 2"/>
          <p:cNvSpPr>
            <a:spLocks noChangeArrowheads="1"/>
          </p:cNvSpPr>
          <p:nvPr>
            <p:ph type="title"/>
          </p:nvPr>
        </p:nvSpPr>
        <p:spPr bwMode="auto">
          <a:xfrm>
            <a:off x="635000" y="1409700"/>
            <a:ext cx="58674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ransition/>
  <p:txStyles>
    <p:titleStyle>
      <a:lvl1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8890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3335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780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2225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670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1242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814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40386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958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00" y="-12700"/>
            <a:ext cx="13030200" cy="976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Rectangle 2"/>
          <p:cNvSpPr>
            <a:spLocks/>
          </p:cNvSpPr>
          <p:nvPr/>
        </p:nvSpPr>
        <p:spPr bwMode="auto">
          <a:xfrm>
            <a:off x="0" y="8801100"/>
            <a:ext cx="13030200" cy="9525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CA"/>
          </a:p>
        </p:txBody>
      </p:sp>
      <p:sp>
        <p:nvSpPr>
          <p:cNvPr id="15363" name="Rectangle 3"/>
          <p:cNvSpPr>
            <a:spLocks noChangeArrowheads="1"/>
          </p:cNvSpPr>
          <p:nvPr>
            <p:ph type="title"/>
          </p:nvPr>
        </p:nvSpPr>
        <p:spPr>
          <a:xfrm>
            <a:off x="101600" y="-2095500"/>
            <a:ext cx="10464800" cy="3302000"/>
          </a:xfrm>
          <a:ln/>
        </p:spPr>
        <p:txBody>
          <a:bodyPr/>
          <a:lstStyle/>
          <a:p>
            <a:pPr algn="l"/>
            <a:r>
              <a:rPr lang="en-US" altLang="en-US">
                <a:solidFill>
                  <a:srgbClr val="FFFFFF"/>
                </a:solidFill>
              </a:rPr>
              <a:t>Interactive Glassbox</a:t>
            </a:r>
          </a:p>
        </p:txBody>
      </p:sp>
      <p:sp>
        <p:nvSpPr>
          <p:cNvPr id="15364" name="Rectangle 4"/>
          <p:cNvSpPr>
            <a:spLocks noChangeArrowheads="1"/>
          </p:cNvSpPr>
          <p:nvPr>
            <p:ph type="body" idx="1"/>
          </p:nvPr>
        </p:nvSpPr>
        <p:spPr>
          <a:xfrm>
            <a:off x="101600" y="939800"/>
            <a:ext cx="10464800" cy="1130300"/>
          </a:xfrm>
          <a:ln/>
        </p:spPr>
        <p:txBody>
          <a:bodyPr/>
          <a:lstStyle/>
          <a:p>
            <a:pPr algn="l"/>
            <a:r>
              <a:rPr lang="en-US" altLang="en-US">
                <a:solidFill>
                  <a:srgbClr val="FFFFFF"/>
                </a:solidFill>
              </a:rPr>
              <a:t>A transparent-display exhibition showcase</a:t>
            </a:r>
          </a:p>
        </p:txBody>
      </p:sp>
      <p:pic>
        <p:nvPicPr>
          <p:cNvPr id="1536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" y="9017000"/>
            <a:ext cx="4445000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6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6900" y="8890000"/>
            <a:ext cx="33147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/>
          </p:cNvSpPr>
          <p:nvPr/>
        </p:nvSpPr>
        <p:spPr bwMode="auto">
          <a:xfrm>
            <a:off x="508000" y="3263900"/>
            <a:ext cx="11976100" cy="321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9pPr>
          </a:lstStyle>
          <a:p>
            <a:r>
              <a:rPr lang="en-US" altLang="en-US" sz="4200">
                <a:ea typeface="Gill Sans" charset="0"/>
                <a:cs typeface="Gill Sans" charset="0"/>
              </a:rPr>
              <a:t>How to design a transparent-display showcase?</a:t>
            </a:r>
          </a:p>
          <a:p>
            <a:endParaRPr lang="en-US" altLang="en-US" sz="4200">
              <a:ea typeface="Gill Sans" charset="0"/>
              <a:cs typeface="Gill Sans" charset="0"/>
            </a:endParaRPr>
          </a:p>
          <a:p>
            <a:r>
              <a:rPr lang="en-US" altLang="en-US" sz="4200">
                <a:ea typeface="Gill Sans" charset="0"/>
                <a:cs typeface="Gill Sans" charset="0"/>
              </a:rPr>
              <a:t>What are the technical challenges?</a:t>
            </a:r>
          </a:p>
          <a:p>
            <a:endParaRPr lang="en-US" altLang="en-US" sz="4200">
              <a:ea typeface="Gill Sans" charset="0"/>
              <a:cs typeface="Gill Sans" charset="0"/>
            </a:endParaRPr>
          </a:p>
          <a:p>
            <a:r>
              <a:rPr lang="en-US" altLang="en-US" sz="4200">
                <a:ea typeface="Gill Sans" charset="0"/>
                <a:cs typeface="Gill Sans" charset="0"/>
              </a:rPr>
              <a:t>What is the impact on actual visitors to an art gallery? </a:t>
            </a:r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/>
          </p:cNvSpPr>
          <p:nvPr/>
        </p:nvSpPr>
        <p:spPr bwMode="auto">
          <a:xfrm>
            <a:off x="3825875" y="4508500"/>
            <a:ext cx="5341938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9pPr>
          </a:lstStyle>
          <a:p>
            <a:pPr algn="ctr"/>
            <a:r>
              <a:rPr lang="en-US" altLang="en-US" sz="4200">
                <a:ea typeface="Gill Sans" charset="0"/>
                <a:cs typeface="Gill Sans" charset="0"/>
              </a:rPr>
              <a:t>Photos of the Fieldwork</a:t>
            </a: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/>
          </p:cNvSpPr>
          <p:nvPr/>
        </p:nvSpPr>
        <p:spPr bwMode="auto">
          <a:xfrm>
            <a:off x="3009900" y="4508500"/>
            <a:ext cx="69723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9pPr>
          </a:lstStyle>
          <a:p>
            <a:pPr algn="ctr"/>
            <a:r>
              <a:rPr lang="en-US" altLang="en-US" sz="4200">
                <a:ea typeface="Gill Sans" charset="0"/>
                <a:cs typeface="Gill Sans" charset="0"/>
              </a:rPr>
              <a:t>Conceptual Map Public Displays</a:t>
            </a: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/>
          <p:cNvSpPr>
            <a:spLocks/>
          </p:cNvSpPr>
          <p:nvPr/>
        </p:nvSpPr>
        <p:spPr bwMode="auto">
          <a:xfrm>
            <a:off x="3009900" y="4508500"/>
            <a:ext cx="69723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9pPr>
          </a:lstStyle>
          <a:p>
            <a:pPr algn="ctr"/>
            <a:r>
              <a:rPr lang="en-US" altLang="en-US" sz="4200">
                <a:ea typeface="Gill Sans" charset="0"/>
                <a:cs typeface="Gill Sans" charset="0"/>
              </a:rPr>
              <a:t>Conceptual Map Public Displays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1"/>
          <p:cNvSpPr>
            <a:spLocks/>
          </p:cNvSpPr>
          <p:nvPr/>
        </p:nvSpPr>
        <p:spPr bwMode="auto">
          <a:xfrm>
            <a:off x="7107238" y="304800"/>
            <a:ext cx="5559425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9pPr>
          </a:lstStyle>
          <a:p>
            <a:pPr algn="ctr"/>
            <a:r>
              <a:rPr lang="en-US" altLang="en-US" sz="4200">
                <a:ea typeface="Gill Sans" charset="0"/>
                <a:cs typeface="Gill Sans" charset="0"/>
              </a:rPr>
              <a:t>Design Highlights (so far)</a:t>
            </a:r>
          </a:p>
        </p:txBody>
      </p:sp>
      <p:sp>
        <p:nvSpPr>
          <p:cNvPr id="28674" name="Rectangle 2"/>
          <p:cNvSpPr>
            <a:spLocks/>
          </p:cNvSpPr>
          <p:nvPr/>
        </p:nvSpPr>
        <p:spPr bwMode="auto">
          <a:xfrm>
            <a:off x="3576638" y="3575050"/>
            <a:ext cx="9078912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9pPr>
          </a:lstStyle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Design for Multiple Target Visitors</a:t>
            </a: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User Model (Attention-Aware Interfaces)</a:t>
            </a: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Balancing Act (Innovation -vs- Tradition)</a:t>
            </a: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Mobility</a:t>
            </a: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>
            <a:spLocks/>
          </p:cNvSpPr>
          <p:nvPr/>
        </p:nvSpPr>
        <p:spPr bwMode="auto">
          <a:xfrm>
            <a:off x="6286500" y="304800"/>
            <a:ext cx="67183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>
            <a:lvl1pPr algn="l">
              <a:defRPr sz="1200">
                <a:solidFill>
                  <a:schemeClr val="tx1"/>
                </a:solidFill>
                <a:latin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9pPr>
          </a:lstStyle>
          <a:p>
            <a:pPr algn="ctr"/>
            <a:r>
              <a:rPr lang="en-US" altLang="en-US" sz="4200">
                <a:ea typeface="Gill Sans" charset="0"/>
                <a:cs typeface="Gill Sans" charset="0"/>
              </a:rPr>
              <a:t>Technical Challenges (so far)</a:t>
            </a:r>
          </a:p>
        </p:txBody>
      </p:sp>
      <p:sp>
        <p:nvSpPr>
          <p:cNvPr id="29698" name="Rectangle 2"/>
          <p:cNvSpPr>
            <a:spLocks/>
          </p:cNvSpPr>
          <p:nvPr/>
        </p:nvSpPr>
        <p:spPr bwMode="auto">
          <a:xfrm>
            <a:off x="5299075" y="1657350"/>
            <a:ext cx="7318375" cy="756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9pPr>
          </a:lstStyle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Hardware Design</a:t>
            </a: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- 360 view</a:t>
            </a: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- Mobility</a:t>
            </a:r>
          </a:p>
          <a:p>
            <a:pPr algn="r"/>
            <a:endParaRPr lang="en-US" altLang="en-US" sz="4200">
              <a:ea typeface="Gill Sans" charset="0"/>
              <a:cs typeface="Gill Sans" charset="0"/>
            </a:endParaRP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Software Components </a:t>
            </a: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- Attention Estimator</a:t>
            </a: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- Monitoring and Data Collection</a:t>
            </a: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- Performance and Robustness</a:t>
            </a:r>
          </a:p>
          <a:p>
            <a:pPr algn="r"/>
            <a:endParaRPr lang="en-US" altLang="en-US" sz="4200">
              <a:ea typeface="Gill Sans" charset="0"/>
              <a:cs typeface="Gill Sans" charset="0"/>
            </a:endParaRP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User Interface Components</a:t>
            </a: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- Binocular Highlights</a:t>
            </a: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- Attention-based UI</a:t>
            </a:r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1"/>
          <p:cNvSpPr>
            <a:spLocks/>
          </p:cNvSpPr>
          <p:nvPr/>
        </p:nvSpPr>
        <p:spPr bwMode="auto">
          <a:xfrm>
            <a:off x="6286500" y="304800"/>
            <a:ext cx="67183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>
            <a:lvl1pPr algn="l">
              <a:defRPr sz="1200">
                <a:solidFill>
                  <a:schemeClr val="tx1"/>
                </a:solidFill>
                <a:latin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9pPr>
          </a:lstStyle>
          <a:p>
            <a:pPr algn="ctr"/>
            <a:r>
              <a:rPr lang="en-US" altLang="en-US" sz="4200">
                <a:ea typeface="Gill Sans" charset="0"/>
                <a:cs typeface="Gill Sans" charset="0"/>
              </a:rPr>
              <a:t>Measuring Impact (someday)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12800" y="0"/>
            <a:ext cx="14619288" cy="975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5" y="-1588"/>
            <a:ext cx="6543675" cy="975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0" name="Rectangle 2"/>
          <p:cNvSpPr>
            <a:spLocks/>
          </p:cNvSpPr>
          <p:nvPr/>
        </p:nvSpPr>
        <p:spPr bwMode="auto">
          <a:xfrm>
            <a:off x="6805613" y="6343650"/>
            <a:ext cx="7594600" cy="322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>
            <a:lvl1pPr algn="l">
              <a:defRPr sz="1200">
                <a:solidFill>
                  <a:schemeClr val="tx1"/>
                </a:solidFill>
                <a:latin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9pPr>
          </a:lstStyle>
          <a:p>
            <a:r>
              <a:rPr lang="en-US" altLang="en-US" sz="3600">
                <a:ea typeface="Gill Sans" charset="0"/>
                <a:cs typeface="Gill Sans" charset="0"/>
              </a:rPr>
              <a:t>Name: Odin</a:t>
            </a:r>
          </a:p>
          <a:p>
            <a:r>
              <a:rPr lang="en-US" altLang="en-US" sz="3600">
                <a:ea typeface="Gill Sans" charset="0"/>
                <a:cs typeface="Gill Sans" charset="0"/>
              </a:rPr>
              <a:t>Collection: Arctic Journeys</a:t>
            </a:r>
          </a:p>
          <a:p>
            <a:r>
              <a:rPr lang="en-US" altLang="en-US" sz="3600">
                <a:ea typeface="Gill Sans" charset="0"/>
                <a:cs typeface="Gill Sans" charset="0"/>
              </a:rPr>
              <a:t>Artist: Abraham Anghik Ruben</a:t>
            </a:r>
          </a:p>
          <a:p>
            <a:r>
              <a:rPr lang="en-US" altLang="en-US" sz="3600">
                <a:ea typeface="Gill Sans" charset="0"/>
                <a:cs typeface="Gill Sans" charset="0"/>
              </a:rPr>
              <a:t>Tribe: Inuvialit</a:t>
            </a:r>
          </a:p>
          <a:p>
            <a:r>
              <a:rPr lang="en-US" altLang="en-US" sz="3600">
                <a:ea typeface="Gill Sans" charset="0"/>
                <a:cs typeface="Gill Sans" charset="0"/>
              </a:rPr>
              <a:t>Material: Brazilian Soapstone</a:t>
            </a:r>
          </a:p>
          <a:p>
            <a:r>
              <a:rPr lang="en-US" altLang="en-US" sz="3600">
                <a:ea typeface="Gill Sans" charset="0"/>
                <a:cs typeface="Gill Sans" charset="0"/>
              </a:rPr>
              <a:t>Dimensions: 37 x 20.5 x 56 cm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0" y="6489700"/>
            <a:ext cx="4127500" cy="330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463" y="314325"/>
            <a:ext cx="2530475" cy="377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8437" name="Group 5"/>
          <p:cNvGrpSpPr>
            <a:grpSpLocks/>
          </p:cNvGrpSpPr>
          <p:nvPr/>
        </p:nvGrpSpPr>
        <p:grpSpPr bwMode="auto">
          <a:xfrm>
            <a:off x="2540000" y="4384675"/>
            <a:ext cx="4127500" cy="3502025"/>
            <a:chOff x="0" y="0"/>
            <a:chExt cx="2600" cy="2205"/>
          </a:xfrm>
        </p:grpSpPr>
        <p:pic>
          <p:nvPicPr>
            <p:cNvPr id="18435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600" cy="2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436" name="Oval 4"/>
            <p:cNvSpPr>
              <a:spLocks/>
            </p:cNvSpPr>
            <p:nvPr/>
          </p:nvSpPr>
          <p:spPr bwMode="auto">
            <a:xfrm>
              <a:off x="368" y="541"/>
              <a:ext cx="280" cy="28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CA"/>
            </a:p>
          </p:txBody>
        </p:sp>
      </p:grpSp>
      <p:pic>
        <p:nvPicPr>
          <p:cNvPr id="1843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4381500"/>
            <a:ext cx="2532063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9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5100" y="7886700"/>
            <a:ext cx="1587500" cy="191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0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113" y="7886700"/>
            <a:ext cx="1258887" cy="189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1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788" y="0"/>
            <a:ext cx="6337300" cy="818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2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000" y="6248400"/>
            <a:ext cx="5270500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3" name="Picture 11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0" y="6248400"/>
            <a:ext cx="2343150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3"/>
            <a:ext cx="7531100" cy="975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100" y="-660400"/>
            <a:ext cx="55372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100" y="2857500"/>
            <a:ext cx="55372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100" y="6438900"/>
            <a:ext cx="55372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0" y="0"/>
            <a:ext cx="13779500" cy="975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3900" y="0"/>
            <a:ext cx="17322800" cy="974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12800" y="0"/>
            <a:ext cx="14630400" cy="975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/>
          </p:cNvSpPr>
          <p:nvPr/>
        </p:nvSpPr>
        <p:spPr bwMode="auto">
          <a:xfrm>
            <a:off x="5070475" y="463550"/>
            <a:ext cx="7620000" cy="881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</a:defRPr>
            </a:lvl9pPr>
          </a:lstStyle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Judith (Jodie) Foster</a:t>
            </a:r>
            <a:br>
              <a:rPr lang="en-US" altLang="en-US" sz="4200">
                <a:ea typeface="Gill Sans" charset="0"/>
                <a:cs typeface="Gill Sans" charset="0"/>
              </a:rPr>
            </a:br>
            <a:r>
              <a:rPr lang="en-US" altLang="en-US" sz="4200">
                <a:ea typeface="Gill Sans" charset="0"/>
                <a:cs typeface="Gill Sans" charset="0"/>
              </a:rPr>
              <a:t>Xiang Guo</a:t>
            </a:r>
            <a:br>
              <a:rPr lang="en-US" altLang="en-US" sz="4200">
                <a:ea typeface="Gill Sans" charset="0"/>
                <a:cs typeface="Gill Sans" charset="0"/>
              </a:rPr>
            </a:br>
            <a:r>
              <a:rPr lang="en-US" altLang="en-US" sz="4200">
                <a:ea typeface="Gill Sans" charset="0"/>
                <a:cs typeface="Gill Sans" charset="0"/>
              </a:rPr>
              <a:t>Srikanth Krishnamashari Sridharan</a:t>
            </a:r>
            <a:br>
              <a:rPr lang="en-US" altLang="en-US" sz="4200">
                <a:ea typeface="Gill Sans" charset="0"/>
                <a:cs typeface="Gill Sans" charset="0"/>
              </a:rPr>
            </a:br>
            <a:r>
              <a:rPr lang="en-US" altLang="en-US" sz="4200">
                <a:ea typeface="Gill Sans" charset="0"/>
                <a:cs typeface="Gill Sans" charset="0"/>
              </a:rPr>
              <a:t>Juan David Hincapié-Ramos</a:t>
            </a: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Pourang Irani</a:t>
            </a:r>
          </a:p>
          <a:p>
            <a:pPr algn="r"/>
            <a:endParaRPr lang="en-US" altLang="en-US" sz="4200">
              <a:ea typeface="Gill Sans" charset="0"/>
              <a:cs typeface="Gill Sans" charset="0"/>
            </a:endParaRPr>
          </a:p>
          <a:p>
            <a:pPr algn="r"/>
            <a:endParaRPr lang="en-US" altLang="en-US" sz="4200">
              <a:ea typeface="Gill Sans" charset="0"/>
              <a:cs typeface="Gill Sans" charset="0"/>
            </a:endParaRPr>
          </a:p>
          <a:p>
            <a:pPr algn="r"/>
            <a:endParaRPr lang="en-US" altLang="en-US" sz="4200">
              <a:ea typeface="Gill Sans" charset="0"/>
              <a:cs typeface="Gill Sans" charset="0"/>
            </a:endParaRPr>
          </a:p>
          <a:p>
            <a:pPr algn="r"/>
            <a:endParaRPr lang="en-US" altLang="en-US" sz="4200">
              <a:ea typeface="Gill Sans" charset="0"/>
              <a:cs typeface="Gill Sans" charset="0"/>
            </a:endParaRP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/>
            </a:r>
            <a:br>
              <a:rPr lang="en-US" altLang="en-US" sz="4200">
                <a:ea typeface="Gill Sans" charset="0"/>
                <a:cs typeface="Gill Sans" charset="0"/>
              </a:rPr>
            </a:br>
            <a:r>
              <a:rPr lang="en-US" altLang="en-US" sz="4200">
                <a:ea typeface="Gill Sans" charset="0"/>
                <a:cs typeface="Gill Sans" charset="0"/>
              </a:rPr>
              <a:t/>
            </a:r>
            <a:br>
              <a:rPr lang="en-US" altLang="en-US" sz="4200">
                <a:ea typeface="Gill Sans" charset="0"/>
                <a:cs typeface="Gill Sans" charset="0"/>
              </a:rPr>
            </a:br>
            <a:endParaRPr lang="en-US" altLang="en-US" sz="4200">
              <a:ea typeface="Gill Sans" charset="0"/>
              <a:cs typeface="Gill Sans" charset="0"/>
            </a:endParaRPr>
          </a:p>
          <a:p>
            <a:pPr algn="r"/>
            <a:r>
              <a:rPr lang="en-US" altLang="en-US" sz="4200">
                <a:ea typeface="Gill Sans" charset="0"/>
                <a:cs typeface="Gill Sans" charset="0"/>
              </a:rPr>
              <a:t>Debra Fehr</a:t>
            </a:r>
            <a:br>
              <a:rPr lang="en-US" altLang="en-US" sz="4200">
                <a:ea typeface="Gill Sans" charset="0"/>
                <a:cs typeface="Gill Sans" charset="0"/>
              </a:rPr>
            </a:br>
            <a:r>
              <a:rPr lang="en-US" altLang="en-US" sz="4200">
                <a:ea typeface="Gill Sans" charset="0"/>
                <a:cs typeface="Gill Sans" charset="0"/>
              </a:rPr>
              <a:t>Angeliki Bogiatji</a:t>
            </a: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00" y="939800"/>
            <a:ext cx="2540000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00" y="3924300"/>
            <a:ext cx="2540000" cy="189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00" y="6019800"/>
            <a:ext cx="2540000" cy="306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9800" y="6019800"/>
            <a:ext cx="2719388" cy="306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Subtitl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333399"/>
      </a:accent2>
      <a:accent3>
        <a:srgbClr val="FFFFFF"/>
      </a:accent3>
      <a:accent4>
        <a:srgbClr val="000000"/>
      </a:accent4>
      <a:accent5>
        <a:srgbClr val="FFFFF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Title &amp; Bullets">
  <a:themeElements>
    <a:clrScheme name="Title &amp; Bullet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Title &amp; Bullets - Left">
  <a:themeElements>
    <a:clrScheme name="Title &amp; Bullets - Lef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Left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Bullets - Lef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Title &amp; Bullets - 2 Column">
  <a:themeElements>
    <a:clrScheme name="Title &amp; Bullets - 2 Colum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2 Column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Bullets - 2 Colum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Title &amp; Bullets - Right">
  <a:themeElements>
    <a:clrScheme name="Title &amp; Bullets - Righ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Right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Bullets - Righ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Title, Bullets &amp; Photo">
  <a:themeElements>
    <a:clrScheme name="Title, Bullets &amp; Phot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, Bullets &amp; Photo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, Bullets &amp;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lank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D90B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E9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itle - Center">
  <a:themeElements>
    <a:clrScheme name="Title - Center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Center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- Cen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Bullets">
  <a:themeElements>
    <a:clrScheme name="Bullet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Photo - Horizontal">
  <a:themeElements>
    <a:clrScheme name="Photo - Horizonta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Photo - Horizont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Photo - Horizontal Reflection">
  <a:themeElements>
    <a:clrScheme name="Photo - Horizontal Reflec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 Reflection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Photo - Horizontal Reflec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Photo - Vertical">
  <a:themeElements>
    <a:clrScheme name="Photo - Vertica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Photo - Vertic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Photo - Vertical Reflection">
  <a:themeElements>
    <a:clrScheme name="Photo - Vertical Reflec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 Reflection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Photo - Vertical Reflec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Title - Top">
  <a:themeElements>
    <a:clrScheme name="Title - Top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4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- To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0</Pages>
  <Words>142</Words>
  <Characters>0</Characters>
  <Application>Microsoft Office PowerPoint</Application>
  <PresentationFormat>Custom</PresentationFormat>
  <Lines>0</Lines>
  <Paragraphs>43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14</vt:i4>
      </vt:variant>
      <vt:variant>
        <vt:lpstr>Slide Titles</vt:lpstr>
      </vt:variant>
      <vt:variant>
        <vt:i4>16</vt:i4>
      </vt:variant>
    </vt:vector>
  </HeadingPairs>
  <TitlesOfParts>
    <vt:vector size="32" baseType="lpstr">
      <vt:lpstr>Gill Sans</vt:lpstr>
      <vt:lpstr>ヒラギノ角ゴ ProN W3</vt:lpstr>
      <vt:lpstr>Title &amp; Subtitle</vt:lpstr>
      <vt:lpstr>Blank</vt:lpstr>
      <vt:lpstr>Title - Center</vt:lpstr>
      <vt:lpstr>Bullets</vt:lpstr>
      <vt:lpstr>Photo - Horizontal</vt:lpstr>
      <vt:lpstr>Photo - Horizontal Reflection</vt:lpstr>
      <vt:lpstr>Photo - Vertical</vt:lpstr>
      <vt:lpstr>Photo - Vertical Reflection</vt:lpstr>
      <vt:lpstr>Title - Top</vt:lpstr>
      <vt:lpstr>Title &amp; Bullets</vt:lpstr>
      <vt:lpstr>Title &amp; Bullets - Left</vt:lpstr>
      <vt:lpstr>Title &amp; Bullets - 2 Column</vt:lpstr>
      <vt:lpstr>Title &amp; Bullets - Right</vt:lpstr>
      <vt:lpstr>Title, Bullets &amp; Photo</vt:lpstr>
      <vt:lpstr>Interactive Glassbox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Glassbox</dc:title>
  <dc:creator>jhincapie</dc:creator>
  <cp:lastModifiedBy>jhincapie</cp:lastModifiedBy>
  <cp:revision>1</cp:revision>
  <dcterms:modified xsi:type="dcterms:W3CDTF">2013-11-15T16:15:05Z</dcterms:modified>
</cp:coreProperties>
</file>